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ppt/tags/tag71.xml" ContentType="application/vnd.openxmlformats-officedocument.presentationml.tags+xml"/>
  <Override PartName="/ppt/notesSlides/notesSlide70.xml" ContentType="application/vnd.openxmlformats-officedocument.presentationml.notesSlide+xml"/>
  <Override PartName="/ppt/tags/tag72.xml" ContentType="application/vnd.openxmlformats-officedocument.presentationml.tags+xml"/>
  <Override PartName="/ppt/notesSlides/notesSlide71.xml" ContentType="application/vnd.openxmlformats-officedocument.presentationml.notesSlide+xml"/>
  <Override PartName="/ppt/tags/tag73.xml" ContentType="application/vnd.openxmlformats-officedocument.presentationml.tags+xml"/>
  <Override PartName="/ppt/notesSlides/notesSlide72.xml" ContentType="application/vnd.openxmlformats-officedocument.presentationml.notesSlide+xml"/>
  <Override PartName="/ppt/tags/tag74.xml" ContentType="application/vnd.openxmlformats-officedocument.presentationml.tags+xml"/>
  <Override PartName="/ppt/notesSlides/notesSlide73.xml" ContentType="application/vnd.openxmlformats-officedocument.presentationml.notesSlide+xml"/>
  <Override PartName="/ppt/tags/tag75.xml" ContentType="application/vnd.openxmlformats-officedocument.presentationml.tags+xml"/>
  <Override PartName="/ppt/notesSlides/notesSlide74.xml" ContentType="application/vnd.openxmlformats-officedocument.presentationml.notesSlide+xml"/>
  <Override PartName="/ppt/tags/tag76.xml" ContentType="application/vnd.openxmlformats-officedocument.presentationml.tags+xml"/>
  <Override PartName="/ppt/notesSlides/notesSlide75.xml" ContentType="application/vnd.openxmlformats-officedocument.presentationml.notesSlide+xml"/>
  <Override PartName="/ppt/tags/tag77.xml" ContentType="application/vnd.openxmlformats-officedocument.presentationml.tags+xml"/>
  <Override PartName="/ppt/notesSlides/notesSlide76.xml" ContentType="application/vnd.openxmlformats-officedocument.presentationml.notesSlide+xml"/>
  <Override PartName="/ppt/tags/tag78.xml" ContentType="application/vnd.openxmlformats-officedocument.presentationml.tags+xml"/>
  <Override PartName="/ppt/notesSlides/notesSlide77.xml" ContentType="application/vnd.openxmlformats-officedocument.presentationml.notesSlide+xml"/>
  <Override PartName="/ppt/tags/tag79.xml" ContentType="application/vnd.openxmlformats-officedocument.presentationml.tags+xml"/>
  <Override PartName="/ppt/notesSlides/notesSlide78.xml" ContentType="application/vnd.openxmlformats-officedocument.presentationml.notesSlide+xml"/>
  <Override PartName="/ppt/tags/tag80.xml" ContentType="application/vnd.openxmlformats-officedocument.presentationml.tags+xml"/>
  <Override PartName="/ppt/notesSlides/notesSlide79.xml" ContentType="application/vnd.openxmlformats-officedocument.presentationml.notesSlide+xml"/>
  <Override PartName="/ppt/tags/tag81.xml" ContentType="application/vnd.openxmlformats-officedocument.presentationml.tags+xml"/>
  <Override PartName="/ppt/notesSlides/notesSlide80.xml" ContentType="application/vnd.openxmlformats-officedocument.presentationml.notesSlide+xml"/>
  <Override PartName="/ppt/tags/tag82.xml" ContentType="application/vnd.openxmlformats-officedocument.presentationml.tags+xml"/>
  <Override PartName="/ppt/notesSlides/notesSlide81.xml" ContentType="application/vnd.openxmlformats-officedocument.presentationml.notesSlide+xml"/>
  <Override PartName="/ppt/tags/tag83.xml" ContentType="application/vnd.openxmlformats-officedocument.presentationml.tags+xml"/>
  <Override PartName="/ppt/notesSlides/notesSlide82.xml" ContentType="application/vnd.openxmlformats-officedocument.presentationml.notesSlide+xml"/>
  <Override PartName="/ppt/tags/tag84.xml" ContentType="application/vnd.openxmlformats-officedocument.presentationml.tags+xml"/>
  <Override PartName="/ppt/notesSlides/notesSlide83.xml" ContentType="application/vnd.openxmlformats-officedocument.presentationml.notesSlide+xml"/>
  <Override PartName="/ppt/tags/tag85.xml" ContentType="application/vnd.openxmlformats-officedocument.presentationml.tags+xml"/>
  <Override PartName="/ppt/notesSlides/notesSlide84.xml" ContentType="application/vnd.openxmlformats-officedocument.presentationml.notesSlide+xml"/>
  <Override PartName="/ppt/tags/tag86.xml" ContentType="application/vnd.openxmlformats-officedocument.presentationml.tags+xml"/>
  <Override PartName="/ppt/notesSlides/notesSlide85.xml" ContentType="application/vnd.openxmlformats-officedocument.presentationml.notesSlide+xml"/>
  <Override PartName="/ppt/tags/tag87.xml" ContentType="application/vnd.openxmlformats-officedocument.presentationml.tags+xml"/>
  <Override PartName="/ppt/notesSlides/notesSlide86.xml" ContentType="application/vnd.openxmlformats-officedocument.presentationml.notesSlide+xml"/>
  <Override PartName="/ppt/tags/tag88.xml" ContentType="application/vnd.openxmlformats-officedocument.presentationml.tags+xml"/>
  <Override PartName="/ppt/notesSlides/notesSlide87.xml" ContentType="application/vnd.openxmlformats-officedocument.presentationml.notesSlide+xml"/>
  <Override PartName="/ppt/tags/tag89.xml" ContentType="application/vnd.openxmlformats-officedocument.presentationml.tags+xml"/>
  <Override PartName="/ppt/notesSlides/notesSlide88.xml" ContentType="application/vnd.openxmlformats-officedocument.presentationml.notesSlide+xml"/>
  <Override PartName="/ppt/tags/tag90.xml" ContentType="application/vnd.openxmlformats-officedocument.presentationml.tags+xml"/>
  <Override PartName="/ppt/notesSlides/notesSlide89.xml" ContentType="application/vnd.openxmlformats-officedocument.presentationml.notesSlide+xml"/>
  <Override PartName="/ppt/tags/tag91.xml" ContentType="application/vnd.openxmlformats-officedocument.presentationml.tags+xml"/>
  <Override PartName="/ppt/notesSlides/notesSlide90.xml" ContentType="application/vnd.openxmlformats-officedocument.presentationml.notesSlide+xml"/>
  <Override PartName="/ppt/tags/tag92.xml" ContentType="application/vnd.openxmlformats-officedocument.presentationml.tags+xml"/>
  <Override PartName="/ppt/notesSlides/notesSlide91.xml" ContentType="application/vnd.openxmlformats-officedocument.presentationml.notesSlide+xml"/>
  <Override PartName="/ppt/tags/tag93.xml" ContentType="application/vnd.openxmlformats-officedocument.presentationml.tags+xml"/>
  <Override PartName="/ppt/notesSlides/notesSlide92.xml" ContentType="application/vnd.openxmlformats-officedocument.presentationml.notesSlide+xml"/>
  <Override PartName="/ppt/tags/tag94.xml" ContentType="application/vnd.openxmlformats-officedocument.presentationml.tags+xml"/>
  <Override PartName="/ppt/notesSlides/notesSlide93.xml" ContentType="application/vnd.openxmlformats-officedocument.presentationml.notesSlide+xml"/>
  <Override PartName="/ppt/tags/tag95.xml" ContentType="application/vnd.openxmlformats-officedocument.presentationml.tags+xml"/>
  <Override PartName="/ppt/notesSlides/notesSlide94.xml" ContentType="application/vnd.openxmlformats-officedocument.presentationml.notesSlide+xml"/>
  <Override PartName="/ppt/tags/tag96.xml" ContentType="application/vnd.openxmlformats-officedocument.presentationml.tags+xml"/>
  <Override PartName="/ppt/notesSlides/notesSlide95.xml" ContentType="application/vnd.openxmlformats-officedocument.presentationml.notesSlide+xml"/>
  <Override PartName="/ppt/tags/tag97.xml" ContentType="application/vnd.openxmlformats-officedocument.presentationml.tags+xml"/>
  <Override PartName="/ppt/notesSlides/notesSlide96.xml" ContentType="application/vnd.openxmlformats-officedocument.presentationml.notesSlide+xml"/>
  <Override PartName="/ppt/tags/tag98.xml" ContentType="application/vnd.openxmlformats-officedocument.presentationml.tags+xml"/>
  <Override PartName="/ppt/notesSlides/notesSlide97.xml" ContentType="application/vnd.openxmlformats-officedocument.presentationml.notesSlide+xml"/>
  <Override PartName="/ppt/tags/tag99.xml" ContentType="application/vnd.openxmlformats-officedocument.presentationml.tags+xml"/>
  <Override PartName="/ppt/notesSlides/notesSlide98.xml" ContentType="application/vnd.openxmlformats-officedocument.presentationml.notesSlide+xml"/>
  <Override PartName="/ppt/tags/tag100.xml" ContentType="application/vnd.openxmlformats-officedocument.presentationml.tags+xml"/>
  <Override PartName="/ppt/notesSlides/notesSlide99.xml" ContentType="application/vnd.openxmlformats-officedocument.presentationml.notesSlide+xml"/>
  <Override PartName="/ppt/tags/tag101.xml" ContentType="application/vnd.openxmlformats-officedocument.presentationml.tags+xml"/>
  <Override PartName="/ppt/notesSlides/notesSlide100.xml" ContentType="application/vnd.openxmlformats-officedocument.presentationml.notesSlide+xml"/>
  <Override PartName="/ppt/tags/tag102.xml" ContentType="application/vnd.openxmlformats-officedocument.presentationml.tags+xml"/>
  <Override PartName="/ppt/notesSlides/notesSlide101.xml" ContentType="application/vnd.openxmlformats-officedocument.presentationml.notesSlide+xml"/>
  <Override PartName="/ppt/tags/tag103.xml" ContentType="application/vnd.openxmlformats-officedocument.presentationml.tags+xml"/>
  <Override PartName="/ppt/notesSlides/notesSlide102.xml" ContentType="application/vnd.openxmlformats-officedocument.presentationml.notesSlide+xml"/>
  <Override PartName="/ppt/tags/tag104.xml" ContentType="application/vnd.openxmlformats-officedocument.presentationml.tags+xml"/>
  <Override PartName="/ppt/notesSlides/notesSlide103.xml" ContentType="application/vnd.openxmlformats-officedocument.presentationml.notesSlide+xml"/>
  <Override PartName="/ppt/tags/tag105.xml" ContentType="application/vnd.openxmlformats-officedocument.presentationml.tags+xml"/>
  <Override PartName="/ppt/notesSlides/notesSlide104.xml" ContentType="application/vnd.openxmlformats-officedocument.presentationml.notesSlide+xml"/>
  <Override PartName="/ppt/tags/tag106.xml" ContentType="application/vnd.openxmlformats-officedocument.presentationml.tags+xml"/>
  <Override PartName="/ppt/notesSlides/notesSlide105.xml" ContentType="application/vnd.openxmlformats-officedocument.presentationml.notesSlide+xml"/>
  <Override PartName="/ppt/tags/tag107.xml" ContentType="application/vnd.openxmlformats-officedocument.presentationml.tags+xml"/>
  <Override PartName="/ppt/notesSlides/notesSlide106.xml" ContentType="application/vnd.openxmlformats-officedocument.presentationml.notesSlide+xml"/>
  <Override PartName="/ppt/tags/tag108.xml" ContentType="application/vnd.openxmlformats-officedocument.presentationml.tags+xml"/>
  <Override PartName="/ppt/notesSlides/notesSlide107.xml" ContentType="application/vnd.openxmlformats-officedocument.presentationml.notesSlide+xml"/>
  <Override PartName="/ppt/tags/tag109.xml" ContentType="application/vnd.openxmlformats-officedocument.presentationml.tags+xml"/>
  <Override PartName="/ppt/notesSlides/notesSlide108.xml" ContentType="application/vnd.openxmlformats-officedocument.presentationml.notesSlide+xml"/>
  <Override PartName="/ppt/tags/tag110.xml" ContentType="application/vnd.openxmlformats-officedocument.presentationml.tags+xml"/>
  <Override PartName="/ppt/notesSlides/notesSlide109.xml" ContentType="application/vnd.openxmlformats-officedocument.presentationml.notesSlide+xml"/>
  <Override PartName="/ppt/tags/tag111.xml" ContentType="application/vnd.openxmlformats-officedocument.presentationml.tags+xml"/>
  <Override PartName="/ppt/notesSlides/notesSlide110.xml" ContentType="application/vnd.openxmlformats-officedocument.presentationml.notesSlide+xml"/>
  <Override PartName="/ppt/tags/tag112.xml" ContentType="application/vnd.openxmlformats-officedocument.presentationml.tags+xml"/>
  <Override PartName="/ppt/notesSlides/notesSlide111.xml" ContentType="application/vnd.openxmlformats-officedocument.presentationml.notesSlide+xml"/>
  <Override PartName="/ppt/tags/tag113.xml" ContentType="application/vnd.openxmlformats-officedocument.presentationml.tags+xml"/>
  <Override PartName="/ppt/notesSlides/notesSlide112.xml" ContentType="application/vnd.openxmlformats-officedocument.presentationml.notesSlide+xml"/>
  <Override PartName="/ppt/tags/tag1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294" r:id="rId2"/>
    <p:sldId id="256" r:id="rId3"/>
    <p:sldId id="382" r:id="rId4"/>
    <p:sldId id="383" r:id="rId5"/>
    <p:sldId id="371" r:id="rId6"/>
    <p:sldId id="372" r:id="rId7"/>
    <p:sldId id="378" r:id="rId8"/>
    <p:sldId id="374" r:id="rId9"/>
    <p:sldId id="379" r:id="rId10"/>
    <p:sldId id="345" r:id="rId11"/>
    <p:sldId id="381" r:id="rId12"/>
    <p:sldId id="380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63" r:id="rId21"/>
    <p:sldId id="353" r:id="rId22"/>
    <p:sldId id="354" r:id="rId23"/>
    <p:sldId id="366" r:id="rId24"/>
    <p:sldId id="364" r:id="rId25"/>
    <p:sldId id="367" r:id="rId26"/>
    <p:sldId id="356" r:id="rId27"/>
    <p:sldId id="368" r:id="rId28"/>
    <p:sldId id="357" r:id="rId29"/>
    <p:sldId id="358" r:id="rId30"/>
    <p:sldId id="359" r:id="rId31"/>
    <p:sldId id="360" r:id="rId32"/>
    <p:sldId id="361" r:id="rId33"/>
    <p:sldId id="362" r:id="rId34"/>
    <p:sldId id="389" r:id="rId35"/>
    <p:sldId id="390" r:id="rId36"/>
    <p:sldId id="384" r:id="rId37"/>
    <p:sldId id="385" r:id="rId38"/>
    <p:sldId id="386" r:id="rId39"/>
    <p:sldId id="387" r:id="rId40"/>
    <p:sldId id="388" r:id="rId41"/>
    <p:sldId id="370" r:id="rId42"/>
    <p:sldId id="391" r:id="rId43"/>
    <p:sldId id="334" r:id="rId44"/>
    <p:sldId id="341" r:id="rId45"/>
    <p:sldId id="342" r:id="rId46"/>
    <p:sldId id="343" r:id="rId47"/>
    <p:sldId id="335" r:id="rId48"/>
    <p:sldId id="336" r:id="rId49"/>
    <p:sldId id="337" r:id="rId50"/>
    <p:sldId id="338" r:id="rId51"/>
    <p:sldId id="339" r:id="rId52"/>
    <p:sldId id="340" r:id="rId53"/>
    <p:sldId id="311" r:id="rId54"/>
    <p:sldId id="307" r:id="rId55"/>
    <p:sldId id="304" r:id="rId56"/>
    <p:sldId id="309" r:id="rId57"/>
    <p:sldId id="310" r:id="rId58"/>
    <p:sldId id="312" r:id="rId59"/>
    <p:sldId id="313" r:id="rId60"/>
    <p:sldId id="306" r:id="rId61"/>
    <p:sldId id="318" r:id="rId62"/>
    <p:sldId id="314" r:id="rId63"/>
    <p:sldId id="319" r:id="rId64"/>
    <p:sldId id="320" r:id="rId65"/>
    <p:sldId id="308" r:id="rId66"/>
    <p:sldId id="321" r:id="rId67"/>
    <p:sldId id="344" r:id="rId68"/>
    <p:sldId id="322" r:id="rId69"/>
    <p:sldId id="305" r:id="rId70"/>
    <p:sldId id="327" r:id="rId71"/>
    <p:sldId id="323" r:id="rId72"/>
    <p:sldId id="328" r:id="rId73"/>
    <p:sldId id="326" r:id="rId74"/>
    <p:sldId id="325" r:id="rId75"/>
    <p:sldId id="324" r:id="rId76"/>
    <p:sldId id="329" r:id="rId77"/>
    <p:sldId id="333" r:id="rId78"/>
    <p:sldId id="299" r:id="rId79"/>
    <p:sldId id="332" r:id="rId80"/>
    <p:sldId id="413" r:id="rId81"/>
    <p:sldId id="293" r:id="rId82"/>
    <p:sldId id="392" r:id="rId83"/>
    <p:sldId id="401" r:id="rId84"/>
    <p:sldId id="404" r:id="rId85"/>
    <p:sldId id="395" r:id="rId86"/>
    <p:sldId id="397" r:id="rId87"/>
    <p:sldId id="396" r:id="rId88"/>
    <p:sldId id="400" r:id="rId89"/>
    <p:sldId id="405" r:id="rId90"/>
    <p:sldId id="406" r:id="rId91"/>
    <p:sldId id="407" r:id="rId92"/>
    <p:sldId id="408" r:id="rId93"/>
    <p:sldId id="409" r:id="rId94"/>
    <p:sldId id="414" r:id="rId95"/>
    <p:sldId id="410" r:id="rId96"/>
    <p:sldId id="411" r:id="rId97"/>
    <p:sldId id="415" r:id="rId98"/>
    <p:sldId id="412" r:id="rId99"/>
    <p:sldId id="418" r:id="rId100"/>
    <p:sldId id="420" r:id="rId101"/>
    <p:sldId id="419" r:id="rId102"/>
    <p:sldId id="421" r:id="rId103"/>
    <p:sldId id="422" r:id="rId104"/>
    <p:sldId id="423" r:id="rId105"/>
    <p:sldId id="424" r:id="rId106"/>
    <p:sldId id="425" r:id="rId107"/>
    <p:sldId id="426" r:id="rId108"/>
    <p:sldId id="427" r:id="rId109"/>
    <p:sldId id="428" r:id="rId110"/>
    <p:sldId id="429" r:id="rId111"/>
    <p:sldId id="432" r:id="rId112"/>
    <p:sldId id="431" r:id="rId11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EEECE1"/>
    <a:srgbClr val="D11034"/>
    <a:srgbClr val="5F6A72"/>
    <a:srgbClr val="782C2C"/>
    <a:srgbClr val="993939"/>
    <a:srgbClr val="AD2323"/>
    <a:srgbClr val="C83232"/>
    <a:srgbClr val="9F3B3B"/>
    <a:srgbClr val="A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4" autoAdjust="0"/>
    <p:restoredTop sz="84237" autoAdjust="0"/>
  </p:normalViewPr>
  <p:slideViewPr>
    <p:cSldViewPr>
      <p:cViewPr varScale="1">
        <p:scale>
          <a:sx n="84" d="100"/>
          <a:sy n="84" d="100"/>
        </p:scale>
        <p:origin x="7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handoutMaster" Target="handoutMasters/handoutMaster1.xml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tags" Target="../tags/tag10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tags" Target="../tags/tag10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tags" Target="../tags/tag10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tags" Target="../tags/tag10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tags" Target="../tags/tag10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tags" Target="../tags/tag10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tags" Target="../tags/tag10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tags" Target="../tags/tag10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tags" Target="../tags/tag1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tags" Target="../tags/tag1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tags" Target="../tags/tag1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tags" Target="../tags/tag1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tags" Target="../tags/tag1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8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8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tags" Target="../tags/tag8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tags" Target="../tags/tag8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8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tags" Target="../tags/tag9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tags" Target="../tags/tag9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tags" Target="../tags/tag9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tags" Target="../tags/tag9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tags" Target="../tags/tag9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tags" Target="../tags/tag9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tags" Target="../tags/tag9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tags" Target="../tags/tag10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tags" Target="../tags/tag10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8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94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09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2166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063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559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814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51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418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4075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96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51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7224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3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480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9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27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5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8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60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09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8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at 6:45 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07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22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57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56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51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42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54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99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35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5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
Poll Title: In your estimate, how many hours do you think you spent on the last homework assignment?
https://www.polleverywhere.com/multiple_choice_polls/V47lscZ0YsFbR3j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35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35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37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98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07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47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11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0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26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44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5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
Poll Title: If you are currently "struggling", what is the biggest challenge right now?
https://www.polleverywhere.com/multiple_choice_polls/K4lzuv65imYmKK8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09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19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880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294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77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33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7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733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49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73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7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939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7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8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238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568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367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319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69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552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264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07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901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42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103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96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843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281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0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652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81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457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34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52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16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725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045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13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79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118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703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179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094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7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669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66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77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56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0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798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717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261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819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98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27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839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21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973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190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977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52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13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2655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795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846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Send snapshot from </a:t>
            </a:r>
            <a:r>
              <a:rPr lang="en-US" dirty="0" err="1" smtClean="0"/>
              <a:t>Git</a:t>
            </a:r>
            <a:r>
              <a:rPr lang="en-US" baseline="0" dirty="0" smtClean="0"/>
              <a:t> command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0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getbootstrap.com/" TargetMode="External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jpeg"/><Relationship Id="rId5" Type="http://schemas.openxmlformats.org/officeDocument/2006/relationships/hyperlink" Target="http://www.ricedevchat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balsamiq.com/" TargetMode="External"/><Relationship Id="rId5" Type="http://schemas.openxmlformats.org/officeDocument/2006/relationships/hyperlink" Target="http://framebox.org/" TargetMode="External"/><Relationship Id="rId6" Type="http://schemas.openxmlformats.org/officeDocument/2006/relationships/hyperlink" Target="http://960.gs/" TargetMode="External"/><Relationship Id="rId7" Type="http://schemas.openxmlformats.org/officeDocument/2006/relationships/hyperlink" Target="http://bit.ly/1sjYaFC" TargetMode="External"/><Relationship Id="rId8" Type="http://schemas.openxmlformats.org/officeDocument/2006/relationships/hyperlink" Target="http://www.designbygrid.com/" TargetMode="External"/><Relationship Id="rId9" Type="http://schemas.openxmlformats.org/officeDocument/2006/relationships/hyperlink" Target="http://bit.ly/1CM4Hzo" TargetMode="External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Join this livestream…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26892" y="3962400"/>
            <a:ext cx="6457950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join.me/XXX-XX-XXX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65846" y="1712673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4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Today’s Class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9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this you yet?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8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8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Going Mobile Responsive (HW)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47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53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1" y="798993"/>
            <a:ext cx="8686800" cy="4343400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19415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7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following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9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1" y="798993"/>
            <a:ext cx="8686800" cy="4343400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</a:p>
        </p:txBody>
      </p:sp>
    </p:spTree>
    <p:extLst>
      <p:ext uri="{BB962C8B-B14F-4D97-AF65-F5344CB8AC3E}">
        <p14:creationId xmlns:p14="http://schemas.microsoft.com/office/powerpoint/2010/main" val="31296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42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42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Inclusino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04800" y="1219422"/>
            <a:ext cx="5245496" cy="6075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0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465963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</a:p>
        </p:txBody>
      </p:sp>
    </p:spTree>
    <p:extLst>
      <p:ext uri="{BB962C8B-B14F-4D97-AF65-F5344CB8AC3E}">
        <p14:creationId xmlns:p14="http://schemas.microsoft.com/office/powerpoint/2010/main" val="351479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HTML / CSS document that you just created, utilize the viewport tag and new media queries to make your page more mobile responsive.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sent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33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1266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7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Questions?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2848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Recap HTML/CSS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6291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Definitions </a:t>
            </a:r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(*yawn* unimportant)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153400" cy="4659630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is the third – handling logic, animation, etc.)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55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100945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File:Notep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Microsoft Word 2013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83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HTML Page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89540"/>
            <a:ext cx="6757987" cy="53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3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HTML Page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08"/>
          <a:stretch/>
        </p:blipFill>
        <p:spPr>
          <a:xfrm>
            <a:off x="457199" y="838200"/>
            <a:ext cx="8322823" cy="51816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74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HTML Page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08"/>
          <a:stretch/>
        </p:blipFill>
        <p:spPr>
          <a:xfrm>
            <a:off x="457199" y="838200"/>
            <a:ext cx="8322823" cy="51816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267200" y="4572000"/>
            <a:ext cx="4429418" cy="83099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Hella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Boring…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Enter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38"/>
          <a:stretch/>
        </p:blipFill>
        <p:spPr bwMode="auto">
          <a:xfrm>
            <a:off x="152400" y="990600"/>
            <a:ext cx="4253345" cy="489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2"/>
          <a:stretch/>
        </p:blipFill>
        <p:spPr bwMode="auto">
          <a:xfrm>
            <a:off x="4405745" y="990600"/>
            <a:ext cx="4619251" cy="489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1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Enter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783753"/>
            <a:ext cx="7467600" cy="536342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6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895599"/>
            <a:ext cx="6457950" cy="842011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Behold… Bootstrap!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0606" y="2667000"/>
            <a:ext cx="1066800" cy="25723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Day 6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26892" y="3962400"/>
            <a:ext cx="6457950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February 6, 2016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1015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1 –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763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I Feel About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Behold! Bootstrap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752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31" y="838201"/>
            <a:ext cx="8540070" cy="5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Then, 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is this HTML document drawing its styles from?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 in which way? (ex: image sizing or background banner)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Google Fonts…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 minutes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5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1741" y="5105401"/>
            <a:ext cx="9138129" cy="13049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an external (web) based style-sheet, Bootstrap comes pre-loaded with a set of CSS classes that can be deployed as necessary.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5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-152400" y="794903"/>
            <a:ext cx="3627120" cy="6075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57938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31" y="838201"/>
            <a:ext cx="8540070" cy="53127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1219200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07033" y="3362740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Ahmed’s Sample Site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783753"/>
            <a:ext cx="7391400" cy="5182102"/>
          </a:xfrm>
          <a:prstGeom prst="rect">
            <a:avLst/>
          </a:prstGeom>
        </p:spPr>
      </p:pic>
      <p:sp>
        <p:nvSpPr>
          <p:cNvPr id="15" name="Shape 70"/>
          <p:cNvSpPr txBox="1">
            <a:spLocks/>
          </p:cNvSpPr>
          <p:nvPr/>
        </p:nvSpPr>
        <p:spPr>
          <a:xfrm>
            <a:off x="304800" y="5965854"/>
            <a:ext cx="8610599" cy="44448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www.ricedevchats.org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What’s Bootstrap?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655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153400" cy="465963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elements, 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http://getbootstrap.com/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61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9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695656" y="1143000"/>
            <a:ext cx="3295944" cy="465963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5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67200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077200" cy="304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Visit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www.ricedevchats.org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for an example.</a:t>
            </a: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-13855" y="1093560"/>
            <a:ext cx="3134325" cy="3459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" descr="File:Notep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Microsoft Word 2013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4" descr="Microsoft Word 2013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86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Key Bootstrap Parts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225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9491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367145" y="5334000"/>
            <a:ext cx="8382000" cy="2087563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offers a wide range of components for inclusion in your next web project. Best way to use them is to simply flip through the documentation and incorporate elements as necessary. </a:t>
            </a:r>
          </a:p>
        </p:txBody>
      </p:sp>
    </p:spTree>
    <p:extLst>
      <p:ext uri="{BB962C8B-B14F-4D97-AF65-F5344CB8AC3E}">
        <p14:creationId xmlns:p14="http://schemas.microsoft.com/office/powerpoint/2010/main" val="10690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1" y="1830724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10668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69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38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94" y="10382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81000" y="5392489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&lt;span class="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glyphicon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glyphicon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-certificate"&gt;&lt;/span&gt;</a:t>
            </a:r>
          </a:p>
        </p:txBody>
      </p:sp>
    </p:spTree>
    <p:extLst>
      <p:ext uri="{BB962C8B-B14F-4D97-AF65-F5344CB8AC3E}">
        <p14:creationId xmlns:p14="http://schemas.microsoft.com/office/powerpoint/2010/main" val="23989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600" y="2667000"/>
            <a:ext cx="7010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&lt;table class="table table-striped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&gt;First Name&lt;/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&gt;Last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Name&lt;/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&gt;Username&lt;/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&lt;/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&lt;td&gt;Mark&lt;/td&gt;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&lt;td&gt;Otto&lt;/td&gt;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&lt;/td&gt;@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mdo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&lt;/td&gt;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…	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table&gt;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7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863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55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7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Bootstrap Show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7337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one Bootstrap element into your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are done.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Sketching / Grid Layouts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6819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056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0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152400" y="1344866"/>
            <a:ext cx="8991600" cy="120753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s://da8lb468m8h1w.cloudfront.net/v2/cpanel/8450292-48452630_1-s1-v1.png?palette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944" y="3175724"/>
            <a:ext cx="2820314" cy="28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92937" y="588643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prowl at your own peril.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Because in my opinion, these next two sections are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ONES</a:t>
            </a:r>
          </a:p>
          <a:p>
            <a:pPr marL="0" indent="0" algn="ctr"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9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Importance of Sketches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7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495800" cy="4525963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sz="24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5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491120" y="1295400"/>
            <a:ext cx="25004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</a:p>
        </p:txBody>
      </p:sp>
    </p:spTree>
    <p:extLst>
      <p:ext uri="{BB962C8B-B14F-4D97-AF65-F5344CB8AC3E}">
        <p14:creationId xmlns:p14="http://schemas.microsoft.com/office/powerpoint/2010/main" val="478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for a Check-Up…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3056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5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2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7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https://balsamiq.com/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http://framebox.org/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http://960.gs/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http://framebox.org/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http://bit.ly/1sjYaFC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http://www.designbygrid.com/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http://bit.ly/1CM4Hzo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5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Rows and Columns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4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Process 6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9892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6</a:t>
            </a:r>
            <a:r>
              <a:rPr lang="en-US" b="1" dirty="0" smtClean="0"/>
              <a:t>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40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5537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0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this you yet?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6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1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3</a:t>
            </a:r>
            <a:r>
              <a:rPr lang="en-US" b="1" dirty="0" smtClean="0"/>
              <a:t>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11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69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Now,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8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4810" y="308801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73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this you yet?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28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4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  <a:endParaRPr lang="en-US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8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748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95400" y="1524000"/>
            <a:ext cx="3657600" cy="4038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62697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8279" y="5873115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580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95400" y="1524000"/>
            <a:ext cx="3657600" cy="4038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-129118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1371600" y="1504746"/>
            <a:ext cx="3505200" cy="405785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359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Ahmed’s Example App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66492" y="3253292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https://mean-google-maps.herokuapp.com/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4530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388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9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Find Your Checkpoints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81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21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645795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Break!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1970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Grid Designs with Bootstrap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000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6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0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548085" y="1524000"/>
            <a:ext cx="3443515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&lt;div class="col-md-12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pPr marL="0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&lt;div class="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col-md-4"&gt;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(Spans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1/3 of full width)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1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1" y="798993"/>
            <a:ext cx="8686800" cy="43434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Every Bootstrap Grids is made up of…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- which wrap around the entire grid) </a:t>
            </a:r>
          </a:p>
          <a:p>
            <a:pPr lvl="1"/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- which are defined first and are just rows)</a:t>
            </a:r>
          </a:p>
          <a:p>
            <a:pPr lvl="1"/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- which are defined within rows and specify the columns. The sum total of all columns within a row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add up to 12. 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Columns are inside of rows, not vice versa 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(impt!)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Each of these elements is implemented by creating a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3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54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Find Your Checkpoints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4098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1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4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9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4800" y="98052"/>
            <a:ext cx="1110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 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8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493" y="664279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Rutgers Coding Bootcamp - All Rights Reserved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>
          <a:xfrm flipV="1">
            <a:off x="426892" y="3691893"/>
            <a:ext cx="7650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4800" y="2639437"/>
            <a:ext cx="8610600" cy="1098174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Layout Building with Bootstrap</a:t>
            </a:r>
            <a:endParaRPr lang="en-US" sz="45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5139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2" y="228600"/>
            <a:ext cx="893089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2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 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RCB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99020" y="98052"/>
            <a:ext cx="163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3min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76a312b-5941-4c2a-956d-5cb7bb673cc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98911ec-44c6-465c-a895-c4e025f1a33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8821</TotalTime>
  <Words>3378</Words>
  <Application>Microsoft Macintosh PowerPoint</Application>
  <PresentationFormat>On-screen Show (4:3)</PresentationFormat>
  <Paragraphs>735</Paragraphs>
  <Slides>112</Slides>
  <Notes>112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Roboto</vt:lpstr>
      <vt:lpstr>Office Theme</vt:lpstr>
      <vt:lpstr>Join this livestream…</vt:lpstr>
      <vt:lpstr>Behold… Bootstrap!</vt:lpstr>
      <vt:lpstr>PowerPoint Presentation</vt:lpstr>
      <vt:lpstr>PowerPoint Presentation</vt:lpstr>
      <vt:lpstr>Time for a Check-Up…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Recap HTML/CSS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Behold! Bootstrap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Bootstrap?</vt:lpstr>
      <vt:lpstr>PowerPoint Presentation</vt:lpstr>
      <vt:lpstr>PowerPoint Presentation</vt:lpstr>
      <vt:lpstr>PowerPoint Presentation</vt:lpstr>
      <vt:lpstr>PowerPoint Presentation</vt:lpstr>
      <vt:lpstr>Key Bootstrap Parts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Bootstrap Show</vt:lpstr>
      <vt:lpstr>PowerPoint Presentation</vt:lpstr>
      <vt:lpstr>Sketching / Grid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Grid Designs with Bootstrap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Building with Bootstrap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Going Mobile Responsive (HW)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Rachelle Faroul</cp:lastModifiedBy>
  <cp:revision>1268</cp:revision>
  <cp:lastPrinted>2016-01-30T16:23:56Z</cp:lastPrinted>
  <dcterms:created xsi:type="dcterms:W3CDTF">2015-01-20T17:19:00Z</dcterms:created>
  <dcterms:modified xsi:type="dcterms:W3CDTF">2016-02-06T16:07:26Z</dcterms:modified>
</cp:coreProperties>
</file>